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2" r:id="rId2"/>
    <p:sldId id="273" r:id="rId3"/>
    <p:sldId id="258" r:id="rId4"/>
    <p:sldId id="257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75" r:id="rId13"/>
    <p:sldId id="269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3A8997-E6CB-4B89-9A5D-3DBCEEE9439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9A6042-3B0D-4215-B236-3A31402BE23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6572296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МКОУ «КСОШ №2»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5400684" cy="139540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Димова</a:t>
            </a:r>
            <a:r>
              <a:rPr lang="ru-RU" dirty="0" smtClean="0"/>
              <a:t> П., учащаяся 7 класса</a:t>
            </a:r>
          </a:p>
          <a:p>
            <a:r>
              <a:rPr lang="ru-RU" dirty="0" smtClean="0"/>
              <a:t>Руководитель: Никитина Ю.Ю.</a:t>
            </a:r>
            <a:endParaRPr lang="ru-RU" dirty="0"/>
          </a:p>
        </p:txBody>
      </p:sp>
      <p:pic>
        <p:nvPicPr>
          <p:cNvPr id="28674" name="Picture 2" descr="Советы физкультурного инструкто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00306"/>
            <a:ext cx="2643808" cy="3822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000240"/>
            <a:ext cx="85010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здоровом теле- здоровый дух!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5286412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686800" cy="11096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Городок – это русский вариант гольфа.</a:t>
            </a:r>
          </a:p>
          <a:p>
            <a:r>
              <a:rPr lang="ru-RU" dirty="0" smtClean="0"/>
              <a:t>Если бы мы более ревностно относились к своему наследию, то, возможно, уже сегодня  российские бизнесмены обсуждали свои  сделки на поле гольфа . Смысл  этой игры в том, чтобы выбить броском деревянной биты фигурки-мишени (складывающиеся из деревянных столбиков) за черту игрового поля.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s://schci.ru/sites/default/files/folklor/gorod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50072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3786214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Лапта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643446"/>
            <a:ext cx="7858148" cy="20316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Наверняка все знают, что лапта- это русский вариант американского бейсбола.</a:t>
            </a:r>
          </a:p>
          <a:p>
            <a:pPr>
              <a:buNone/>
            </a:pPr>
            <a:r>
              <a:rPr lang="ru-RU" dirty="0" smtClean="0"/>
              <a:t>В нее играли русские еще до принятия христианства. Любопытно, что викинги, часто гостившие у родственников в Руси, переняли игру и пытались ее культивировать в Норвегии. Инвентарь для игры в лапту – деревянные биты  и войлочные мячи – были найдены в раскопках Великого Новгорода </a:t>
            </a:r>
            <a:endParaRPr lang="ru-RU" dirty="0"/>
          </a:p>
        </p:txBody>
      </p:sp>
      <p:pic>
        <p:nvPicPr>
          <p:cNvPr id="7170" name="Picture 2" descr="https://schci.ru/sites/default/files/folklor/lap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0859"/>
            <a:ext cx="5286412" cy="35884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dirty="0" smtClean="0"/>
              <a:t>Ручеек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2971792" cy="4389120"/>
          </a:xfrm>
        </p:spPr>
        <p:txBody>
          <a:bodyPr>
            <a:noAutofit/>
          </a:bodyPr>
          <a:lstStyle/>
          <a:p>
            <a:r>
              <a:rPr lang="ru-RU" sz="1200" dirty="0" smtClean="0"/>
              <a:t>В давние времена ни одни праздник не обходился у молодежи без веселой, мудрой и весьма многозначительной игры «Ручеек», в который переплеталась такие важные для молодых людей чувства как выбор симпатии, борьба за свою любовь, испытание силы чувств, ревность, волшебное прикосновение к руке свой избранницы.</a:t>
            </a:r>
          </a:p>
          <a:p>
            <a:r>
              <a:rPr lang="ru-RU" sz="1200" dirty="0" smtClean="0"/>
              <a:t>Участники игры становились друг за другом парами, брались за руки и поднимали их высоко над головой, образуя длинный коридор из сцепленных рук. Игрок, которому пара не досталась, проходил внутри своеобразного коридора-ручейка и, разбивая пару, уводил в конец коридора своего избранника или избранницу. Человек, оставшийся один, шел в начало, выбирая себе новую пару. Таким образом «ручеек» постоянно находится в движении, чем больше людей, тем игра веселее и увлекательнее.</a:t>
            </a:r>
          </a:p>
          <a:p>
            <a:endParaRPr lang="ru-RU" sz="1100" dirty="0"/>
          </a:p>
        </p:txBody>
      </p:sp>
      <p:pic>
        <p:nvPicPr>
          <p:cNvPr id="31746" name="Picture 2" descr="https://schci.ru/sites/default/files/folklor/ruche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071678"/>
            <a:ext cx="4882236" cy="3614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https://avatars.mds.yandex.net/get-pdb/1042636/bd4bad7e-2291-4af9-916b-504d6a7f6b69/s1200</a:t>
            </a:r>
            <a:endParaRPr lang="ru-RU" dirty="0"/>
          </a:p>
        </p:txBody>
      </p:sp>
      <p:pic>
        <p:nvPicPr>
          <p:cNvPr id="2050" name="Picture 2" descr="Ивановское вполне могло бы претендовать на звание самого спортивного района ВА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ЛУЖСКАЯ ОБЛАСТЬ Page 12 Образовательный портал &quot;НИ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Я выбираю 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19125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Здоровье - должно </a:t>
            </a:r>
            <a:r>
              <a:rPr lang="ru-RU" dirty="0" smtClean="0"/>
              <a:t>оставить беспечность, коль дело пойдёт о </a:t>
            </a:r>
            <a:r>
              <a:rPr lang="ru-RU" b="1" dirty="0" smtClean="0"/>
              <a:t>здоровье</a:t>
            </a:r>
            <a:r>
              <a:rPr lang="ru-RU" dirty="0" smtClean="0"/>
              <a:t>. Меру важно во всём соблюдать — в еде и напитках И в </a:t>
            </a:r>
            <a:r>
              <a:rPr lang="ru-RU" dirty="0" smtClean="0"/>
              <a:t>упражнениях </a:t>
            </a:r>
            <a:r>
              <a:rPr lang="ru-RU" dirty="0" smtClean="0"/>
              <a:t>для тела, и мера есть то, что не в тягость. Из «Пифагорейских Золотых </a:t>
            </a:r>
            <a:r>
              <a:rPr lang="ru-RU" dirty="0" smtClean="0"/>
              <a:t>стихов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9698" name="Picture 2" descr="йога на ули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714752"/>
            <a:ext cx="4452978" cy="297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7858180" cy="23383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СПОРТ –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когда  </a:t>
            </a:r>
            <a:r>
              <a:rPr lang="ru-RU" dirty="0" smtClean="0"/>
              <a:t>вы активно упражняетесь , кислород попадает буквально в каждую клетку тела, поэтому кожа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улучшается</a:t>
            </a:r>
            <a:r>
              <a:rPr lang="ru-RU" dirty="0" smtClean="0"/>
              <a:t>, иногда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исчезают</a:t>
            </a:r>
            <a:r>
              <a:rPr lang="ru-RU" dirty="0" smtClean="0"/>
              <a:t> даже прыщи.</a:t>
            </a:r>
            <a:endParaRPr lang="ru-RU" dirty="0"/>
          </a:p>
        </p:txBody>
      </p:sp>
      <p:pic>
        <p:nvPicPr>
          <p:cNvPr id="25602" name="Picture 2" descr="Девочка с волейбольным мяч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1"/>
            <a:ext cx="3196833" cy="4262443"/>
          </a:xfrm>
          <a:prstGeom prst="rect">
            <a:avLst/>
          </a:prstGeom>
          <a:noFill/>
        </p:spPr>
      </p:pic>
      <p:pic>
        <p:nvPicPr>
          <p:cNvPr id="25604" name="Picture 4" descr="Победа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57430"/>
            <a:ext cx="3071834" cy="4071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>Спорт это важно!</a:t>
            </a:r>
            <a:endParaRPr lang="ru-RU" dirty="0"/>
          </a:p>
        </p:txBody>
      </p:sp>
      <p:pic>
        <p:nvPicPr>
          <p:cNvPr id="26630" name="Picture 6" descr="Польза спорта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1142984"/>
            <a:ext cx="3143272" cy="5715016"/>
          </a:xfrm>
          <a:prstGeom prst="rect">
            <a:avLst/>
          </a:prstGeom>
          <a:noFill/>
        </p:spPr>
      </p:pic>
      <p:pic>
        <p:nvPicPr>
          <p:cNvPr id="26632" name="Picture 8" descr="Польза спорта в картинк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0541"/>
            <a:ext cx="2643206" cy="5717459"/>
          </a:xfrm>
          <a:prstGeom prst="rect">
            <a:avLst/>
          </a:prstGeom>
          <a:noFill/>
        </p:spPr>
      </p:pic>
      <p:pic>
        <p:nvPicPr>
          <p:cNvPr id="26634" name="Picture 10" descr="Польза спорта в картин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142984"/>
            <a:ext cx="2886733" cy="5715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 полезен для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47199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 помощью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СПОРТА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многие люди проживают долгую и счастливую жизнь.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Ведь спорт это баланс твоего тела. И многим людям даже очень по душе спорт. И не которые из них становятся спортсменами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578" name="Picture 2" descr="Польза спорта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405168" cy="49086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может быть вреден спорт?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4400552" cy="42862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Спорт может быть вреден, если была неправильно подобрана нагрузка. </a:t>
            </a:r>
            <a:r>
              <a:rPr lang="ru-RU" sz="2000" dirty="0" smtClean="0"/>
              <a:t> </a:t>
            </a:r>
            <a:r>
              <a:rPr lang="ru-RU" sz="2000" dirty="0" smtClean="0"/>
              <a:t>Нужно чтобы нагрузка соответствовала уровню силы тела. </a:t>
            </a:r>
          </a:p>
          <a:p>
            <a:r>
              <a:rPr lang="ru-RU" sz="2000" dirty="0" smtClean="0"/>
              <a:t>Если нагрузка не соответствует уровню, то клетки твоих мышц, будут становится хуже, а утомление накапливается и развивается переутомление. Перезагружается нервная, эндокринная и иммунная система.</a:t>
            </a:r>
            <a:endParaRPr lang="ru-RU" sz="2000" dirty="0"/>
          </a:p>
        </p:txBody>
      </p:sp>
      <p:pic>
        <p:nvPicPr>
          <p:cNvPr id="11266" name="Picture 2" descr="Спорт предназначен для совершенствования физико-психических характеристик человека."/>
          <p:cNvPicPr>
            <a:picLocks noChangeAspect="1" noChangeArrowheads="1"/>
          </p:cNvPicPr>
          <p:nvPr/>
        </p:nvPicPr>
        <p:blipFill>
          <a:blip r:embed="rId2"/>
          <a:srcRect b="10166"/>
          <a:stretch>
            <a:fillRect/>
          </a:stretch>
        </p:blipFill>
        <p:spPr bwMode="auto">
          <a:xfrm>
            <a:off x="4770441" y="2000240"/>
            <a:ext cx="4016401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357298"/>
            <a:ext cx="5286380" cy="42148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Независимо от того, каким видом спорта занимается человек , какого он  возраста или пола, существует ряд простых принципов. Выработанных для составления спортивного рациона</a:t>
            </a:r>
          </a:p>
          <a:p>
            <a:r>
              <a:rPr lang="ru-RU" sz="1800" dirty="0" smtClean="0"/>
              <a:t>Рацион –эта та пища которую вы едите.</a:t>
            </a:r>
          </a:p>
        </p:txBody>
      </p:sp>
      <p:pic>
        <p:nvPicPr>
          <p:cNvPr id="10244" name="Picture 4" descr="Толстый супермен и весы. С таким весом не полетиш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571768" cy="4534949"/>
          </a:xfrm>
          <a:prstGeom prst="rect">
            <a:avLst/>
          </a:prstGeom>
          <a:noFill/>
        </p:spPr>
      </p:pic>
      <p:pic>
        <p:nvPicPr>
          <p:cNvPr id="7" name="Picture 2" descr="Правильное питание - это путь к здоровью, долголетию, молод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3214710" cy="32147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Спорт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57826"/>
            <a:ext cx="7758138" cy="8572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Россия – страна спортивная. Мы освоили за короткое время, десятки видов спорта, стяжав себе мировую славу. </a:t>
            </a:r>
          </a:p>
        </p:txBody>
      </p:sp>
      <p:pic>
        <p:nvPicPr>
          <p:cNvPr id="9218" name="Picture 2" descr="Олимпиада в Рио.&#10;Софья Великая, Юлия Гаврилова, Екатерина Дьяченко, Яна Егоря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672235" cy="3071834"/>
          </a:xfrm>
          <a:prstGeom prst="rect">
            <a:avLst/>
          </a:prstGeom>
          <a:noFill/>
        </p:spPr>
      </p:pic>
      <p:pic>
        <p:nvPicPr>
          <p:cNvPr id="9220" name="Picture 4" descr="Игроки и тренеры сборной России по гандболу, завоевавшие золотые медали ОИ-2016. 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29841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58204" cy="438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 при этом мы не забыли про исконно-русские игры</a:t>
            </a:r>
            <a:endParaRPr lang="ru-RU" dirty="0"/>
          </a:p>
        </p:txBody>
      </p:sp>
      <p:pic>
        <p:nvPicPr>
          <p:cNvPr id="30722" name="Picture 2" descr="https://schci.ru/sites/default/files/folklor/russkie_narodnie_zaba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58752"/>
            <a:ext cx="4500562" cy="3399248"/>
          </a:xfrm>
          <a:prstGeom prst="rect">
            <a:avLst/>
          </a:prstGeom>
          <a:noFill/>
        </p:spPr>
      </p:pic>
      <p:pic>
        <p:nvPicPr>
          <p:cNvPr id="30724" name="Picture 4" descr="https://schci.ru/sites/default/files/folklor/gorelk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488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МКОУ «КСОШ №2»</vt:lpstr>
      <vt:lpstr>Здоровье</vt:lpstr>
      <vt:lpstr>Слайд 3</vt:lpstr>
      <vt:lpstr>Спорт это важно!</vt:lpstr>
      <vt:lpstr>Спорт полезен для жизни</vt:lpstr>
      <vt:lpstr>Чем может быть вреден спорт?</vt:lpstr>
      <vt:lpstr>Правильное Питание</vt:lpstr>
      <vt:lpstr>Спорт в России</vt:lpstr>
      <vt:lpstr>Но при этом мы не забыли про исконно-русские игры</vt:lpstr>
      <vt:lpstr>Городок </vt:lpstr>
      <vt:lpstr>Лапта </vt:lpstr>
      <vt:lpstr>Ручеек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это жизнь!</dc:title>
  <dc:creator>K-1</dc:creator>
  <cp:lastModifiedBy>K-1</cp:lastModifiedBy>
  <cp:revision>27</cp:revision>
  <dcterms:created xsi:type="dcterms:W3CDTF">2019-11-29T07:38:49Z</dcterms:created>
  <dcterms:modified xsi:type="dcterms:W3CDTF">2019-11-29T11:58:54Z</dcterms:modified>
</cp:coreProperties>
</file>